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0" autoAdjust="0"/>
    <p:restoredTop sz="94590"/>
  </p:normalViewPr>
  <p:slideViewPr>
    <p:cSldViewPr>
      <p:cViewPr varScale="1">
        <p:scale>
          <a:sx n="171" d="100"/>
          <a:sy n="171" d="100"/>
        </p:scale>
        <p:origin x="168" y="7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n(),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r>
              <a:rPr lang="en-US" dirty="0"/>
              <a:t>This is the only way to ensure a completely reproducible workflow. You will thank yourself in 10 years; your collaborators will thank you now.</a:t>
            </a:r>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7989</TotalTime>
  <Words>1591</Words>
  <Application>Microsoft Macintosh PowerPoint</Application>
  <PresentationFormat>On-screen Show (4:3)</PresentationFormat>
  <Paragraphs>272</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345</cp:revision>
  <dcterms:created xsi:type="dcterms:W3CDTF">2013-09-18T21:00:03Z</dcterms:created>
  <dcterms:modified xsi:type="dcterms:W3CDTF">2020-10-21T20:35:05Z</dcterms:modified>
  <cp:category/>
</cp:coreProperties>
</file>